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handoutMasterIdLst>
    <p:handoutMasterId r:id="rId22"/>
  </p:handoutMasterIdLst>
  <p:sldIdLst>
    <p:sldId id="256" r:id="rId2"/>
    <p:sldId id="257" r:id="rId3"/>
    <p:sldId id="258" r:id="rId4"/>
    <p:sldId id="263" r:id="rId5"/>
    <p:sldId id="266" r:id="rId6"/>
    <p:sldId id="261" r:id="rId7"/>
    <p:sldId id="269" r:id="rId8"/>
    <p:sldId id="268" r:id="rId9"/>
    <p:sldId id="267" r:id="rId10"/>
    <p:sldId id="260" r:id="rId11"/>
    <p:sldId id="270" r:id="rId12"/>
    <p:sldId id="271" r:id="rId13"/>
    <p:sldId id="272" r:id="rId14"/>
    <p:sldId id="273" r:id="rId15"/>
    <p:sldId id="274" r:id="rId16"/>
    <p:sldId id="275" r:id="rId17"/>
    <p:sldId id="280" r:id="rId18"/>
    <p:sldId id="276" r:id="rId19"/>
    <p:sldId id="277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13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86AB3-7EAA-4F8D-906B-08C9538FDC7D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E3A3C-62E2-4DA3-8C3F-6044A2BDD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740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9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2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29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703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7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1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42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17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84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69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E7756-1B7B-4E64-9635-7D718703F620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3EB84-0DB4-4E5A-BBF2-DFE21322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83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Softvér ANSYS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Seminár MPM 2015</a:t>
            </a:r>
          </a:p>
          <a:p>
            <a:r>
              <a:rPr lang="sk-SK" dirty="0" smtClean="0"/>
              <a:t>Lukáš Tomek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3242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Tacoma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ridge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05" y="1333336"/>
            <a:ext cx="4047190" cy="229172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01" y="3864815"/>
            <a:ext cx="3476734" cy="261481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11" y="3864815"/>
            <a:ext cx="3476733" cy="26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5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Frekvencie tónov fujary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" name="Obrázo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951" y="1419057"/>
            <a:ext cx="3340903" cy="5231492"/>
          </a:xfrm>
          <a:prstGeom prst="rect">
            <a:avLst/>
          </a:prstGeom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37" y="1419057"/>
            <a:ext cx="3448277" cy="51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Frekvencie tónov fujary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Obrázok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38" y="1371373"/>
            <a:ext cx="10273924" cy="535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3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Frekvencie tónov fujary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85" y="1690688"/>
            <a:ext cx="11106229" cy="46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Pohyb litosferických platní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ázo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98987"/>
            <a:ext cx="5166117" cy="3911642"/>
          </a:xfrm>
          <a:prstGeom prst="rect">
            <a:avLst/>
          </a:prstGeom>
        </p:spPr>
      </p:pic>
      <p:pic>
        <p:nvPicPr>
          <p:cNvPr id="5" name="Obrázo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5" y="1298987"/>
            <a:ext cx="6379752" cy="2980450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6508993" y="4375701"/>
            <a:ext cx="450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smtClean="0"/>
              <a:t>Rýchlosť pohybu </a:t>
            </a:r>
            <a:r>
              <a:rPr lang="sk-SK" i="1" dirty="0"/>
              <a:t>litosferických </a:t>
            </a:r>
            <a:r>
              <a:rPr lang="sk-SK" i="1" dirty="0" smtClean="0"/>
              <a:t>dosiek v km/rok</a:t>
            </a:r>
            <a:endParaRPr lang="en-GB" dirty="0"/>
          </a:p>
        </p:txBody>
      </p:sp>
      <p:sp>
        <p:nvSpPr>
          <p:cNvPr id="13" name="Obdĺžnik 12"/>
          <p:cNvSpPr/>
          <p:nvPr/>
        </p:nvSpPr>
        <p:spPr>
          <a:xfrm>
            <a:off x="1819208" y="5393978"/>
            <a:ext cx="234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smtClean="0"/>
              <a:t>Model v softvéri ANSYS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484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Pohyb litosferických platní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Obrázo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6" y="1356078"/>
            <a:ext cx="4628421" cy="2011236"/>
          </a:xfrm>
          <a:prstGeom prst="rect">
            <a:avLst/>
          </a:prstGeom>
        </p:spPr>
      </p:pic>
      <p:pic>
        <p:nvPicPr>
          <p:cNvPr id="6" name="Obrázo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5" y="3808075"/>
            <a:ext cx="4628421" cy="231494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90" y="1356078"/>
            <a:ext cx="6021554" cy="4903995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6798450" y="6260073"/>
            <a:ext cx="3430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/>
              <a:t>Priebeh normálových </a:t>
            </a:r>
            <a:r>
              <a:rPr lang="sk-SK" i="1" dirty="0" err="1"/>
              <a:t>napäti</a:t>
            </a:r>
            <a:r>
              <a:rPr lang="sk-SK" i="1" dirty="0"/>
              <a:t> </a:t>
            </a:r>
            <a:r>
              <a:rPr lang="sk-SK" i="1" dirty="0" smtClean="0"/>
              <a:t>SY,SZ</a:t>
            </a:r>
            <a:endParaRPr lang="sk-SK" i="1" dirty="0"/>
          </a:p>
        </p:txBody>
      </p:sp>
      <p:sp>
        <p:nvSpPr>
          <p:cNvPr id="3" name="Obdĺžnik 2"/>
          <p:cNvSpPr/>
          <p:nvPr/>
        </p:nvSpPr>
        <p:spPr>
          <a:xfrm>
            <a:off x="444513" y="6211669"/>
            <a:ext cx="4664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i="1" dirty="0"/>
              <a:t>V</a:t>
            </a:r>
            <a:r>
              <a:rPr lang="sk-SK" i="1" dirty="0" smtClean="0"/>
              <a:t>izualizácia </a:t>
            </a:r>
            <a:r>
              <a:rPr lang="sk-SK" i="1" dirty="0"/>
              <a:t>zemetrasení počas rokov </a:t>
            </a:r>
            <a:r>
              <a:rPr lang="sk-SK" i="1" dirty="0" smtClean="0"/>
              <a:t>2000-2006</a:t>
            </a:r>
          </a:p>
          <a:p>
            <a:r>
              <a:rPr lang="sk-SK" i="1" dirty="0" smtClean="0"/>
              <a:t>s</a:t>
            </a:r>
            <a:r>
              <a:rPr lang="sk-SK" i="1" dirty="0"/>
              <a:t> </a:t>
            </a:r>
            <a:r>
              <a:rPr lang="sk-SK" i="1" dirty="0" err="1"/>
              <a:t>magnitúdou</a:t>
            </a:r>
            <a:r>
              <a:rPr lang="sk-SK" i="1" dirty="0"/>
              <a:t> väčšou ako 6.0</a:t>
            </a:r>
            <a:endParaRPr lang="sk-SK" b="1" dirty="0"/>
          </a:p>
        </p:txBody>
      </p:sp>
      <p:sp>
        <p:nvSpPr>
          <p:cNvPr id="11" name="Obdĺžnik 10"/>
          <p:cNvSpPr/>
          <p:nvPr/>
        </p:nvSpPr>
        <p:spPr>
          <a:xfrm>
            <a:off x="444513" y="3300323"/>
            <a:ext cx="450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smtClean="0"/>
              <a:t>Rýchlosť pohybu </a:t>
            </a:r>
            <a:r>
              <a:rPr lang="sk-SK" i="1" dirty="0"/>
              <a:t>litosferických </a:t>
            </a:r>
            <a:r>
              <a:rPr lang="sk-SK" i="1" dirty="0" smtClean="0"/>
              <a:t>dosiek v km/rok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1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Strecha auly SPU v Nitre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Obrázok 10" descr="6785.jpg"/>
          <p:cNvPicPr/>
          <p:nvPr/>
        </p:nvPicPr>
        <p:blipFill>
          <a:blip r:embed="rId2" cstate="print"/>
          <a:srcRect r="14414"/>
          <a:stretch>
            <a:fillRect/>
          </a:stretch>
        </p:blipFill>
        <p:spPr>
          <a:xfrm>
            <a:off x="1984826" y="1414696"/>
            <a:ext cx="3576956" cy="2643839"/>
          </a:xfrm>
          <a:prstGeom prst="rect">
            <a:avLst/>
          </a:prstGeom>
        </p:spPr>
      </p:pic>
      <p:pic>
        <p:nvPicPr>
          <p:cNvPr id="14" name="Obrázok 13" descr="vysokaSkolaPolnohospod_f2_v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984826" y="4278570"/>
            <a:ext cx="3576956" cy="2214306"/>
          </a:xfrm>
          <a:prstGeom prst="rect">
            <a:avLst/>
          </a:prstGeom>
        </p:spPr>
      </p:pic>
      <p:pic>
        <p:nvPicPr>
          <p:cNvPr id="15" name="Obrázok 14" descr="3-Model_c00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24307" y="1394717"/>
            <a:ext cx="4074075" cy="266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6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Namáhanie kľukového hriadeľa motora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72" y="1690688"/>
            <a:ext cx="5331997" cy="428919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99" y="1690689"/>
            <a:ext cx="5336053" cy="428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4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Prúdenie krvi v elastickej cieve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4" descr="fsi-stress-animate-s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979" y="1437596"/>
            <a:ext cx="4182042" cy="511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7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Modelovanie chrbtice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 descr="G:\RTG snimky\pacient 1\01 PA v stoji.jpg"/>
          <p:cNvPicPr>
            <a:picLocks noChangeAspect="1" noChangeArrowheads="1"/>
          </p:cNvPicPr>
          <p:nvPr/>
        </p:nvPicPr>
        <p:blipFill>
          <a:blip r:embed="rId2" cstate="print"/>
          <a:srcRect b="4110"/>
          <a:stretch>
            <a:fillRect/>
          </a:stretch>
        </p:blipFill>
        <p:spPr bwMode="auto">
          <a:xfrm>
            <a:off x="1809713" y="1369661"/>
            <a:ext cx="2484369" cy="5013471"/>
          </a:xfrm>
          <a:prstGeom prst="rect">
            <a:avLst/>
          </a:prstGeom>
          <a:noFill/>
        </p:spPr>
      </p:pic>
      <p:pic>
        <p:nvPicPr>
          <p:cNvPr id="8" name="Picture 3" descr="G:\RTG snimky\pacient 1\01 bocna v stoji.jpg"/>
          <p:cNvPicPr>
            <a:picLocks noChangeAspect="1" noChangeArrowheads="1"/>
          </p:cNvPicPr>
          <p:nvPr/>
        </p:nvPicPr>
        <p:blipFill>
          <a:blip r:embed="rId3" cstate="print"/>
          <a:srcRect b="3758"/>
          <a:stretch>
            <a:fillRect/>
          </a:stretch>
        </p:blipFill>
        <p:spPr bwMode="auto">
          <a:xfrm>
            <a:off x="4585395" y="1356834"/>
            <a:ext cx="1566044" cy="5013471"/>
          </a:xfrm>
          <a:prstGeom prst="rect">
            <a:avLst/>
          </a:prstGeom>
          <a:noFill/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48" y="1286386"/>
            <a:ext cx="3759749" cy="515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" y="1817077"/>
            <a:ext cx="10504836" cy="4919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62" y="11140"/>
            <a:ext cx="5486876" cy="2048434"/>
          </a:xfrm>
        </p:spPr>
      </p:pic>
    </p:spTree>
    <p:extLst>
      <p:ext uri="{BB962C8B-B14F-4D97-AF65-F5344CB8AC3E}">
        <p14:creationId xmlns:p14="http://schemas.microsoft.com/office/powerpoint/2010/main" val="40283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Ďalšie možnosti softvéru ANSYS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Google: ANSYS</a:t>
            </a:r>
          </a:p>
          <a:p>
            <a:r>
              <a:rPr lang="sk-SK" dirty="0" smtClean="0"/>
              <a:t>YouTube: ANSYS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3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Namáhanie konzoly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81" y="1924049"/>
            <a:ext cx="7576038" cy="46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1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Zateplenie budovy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56" y="1436914"/>
            <a:ext cx="3840503" cy="511663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11" y="1436914"/>
            <a:ext cx="6803233" cy="51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Zateplenie budovy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56" y="1436914"/>
            <a:ext cx="3840503" cy="511663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11" y="1436914"/>
            <a:ext cx="6803233" cy="51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Zaťaženie rámovej konštrukcie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Obrázok 1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66200" y="1371373"/>
            <a:ext cx="7059600" cy="53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accent1">
                    <a:lumMod val="75000"/>
                  </a:schemeClr>
                </a:solidFill>
              </a:rPr>
              <a:t>Zaťaženie rámovej konštrukcie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Obrázok 2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66200" y="1277257"/>
            <a:ext cx="7059600" cy="53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accent1">
                    <a:lumMod val="75000"/>
                  </a:schemeClr>
                </a:solidFill>
              </a:rPr>
              <a:t>Zaťaženie rámovej konštrukcie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29" y="1380671"/>
            <a:ext cx="7059141" cy="5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Prúdenie vetra okolo budov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3" descr="D:\Skola\STU\PhD\Výučba\Numerická Matematika (AKP)\Ansys\cv4\cv4004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7105" y="1299424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3214" y="1299424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D:\Skola\STU\PhD\Výučba\Numerická Matematika (AKP)\Ansys\cv4\cv4004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359324" y="1299424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D:\Skola\STU\PhD\Výučba\Numerická Matematika (AKP)\Ansys\cv4\cv4004.jpg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7105" y="4136571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D:\Skola\STU\PhD\Výučba\Numerická Matematika (AKP)\Ansys\z3\z3004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96000" y="4136571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D:\Skola\STU\PhD\Výučba\Numerická Matematika (AKP)\Ansys\z3\z3001.jpg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359324" y="4136571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51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</TotalTime>
  <Words>95</Words>
  <Application>Microsoft Office PowerPoint</Application>
  <PresentationFormat>Širokouhlá</PresentationFormat>
  <Paragraphs>29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Motív Office</vt:lpstr>
      <vt:lpstr>Softvér ANSYS</vt:lpstr>
      <vt:lpstr>Prezentácia programu PowerPoint</vt:lpstr>
      <vt:lpstr>Namáhanie konzoly</vt:lpstr>
      <vt:lpstr>Zateplenie budovy</vt:lpstr>
      <vt:lpstr>Zateplenie budovy</vt:lpstr>
      <vt:lpstr>Zaťaženie rámovej konštrukcie</vt:lpstr>
      <vt:lpstr>Zaťaženie rámovej konštrukcie</vt:lpstr>
      <vt:lpstr>Zaťaženie rámovej konštrukcie</vt:lpstr>
      <vt:lpstr>Prúdenie vetra okolo budov</vt:lpstr>
      <vt:lpstr>Tacoma Bridge</vt:lpstr>
      <vt:lpstr>Frekvencie tónov fujary</vt:lpstr>
      <vt:lpstr>Frekvencie tónov fujary</vt:lpstr>
      <vt:lpstr>Frekvencie tónov fujary</vt:lpstr>
      <vt:lpstr>Pohyb litosferických platní</vt:lpstr>
      <vt:lpstr>Pohyb litosferických platní</vt:lpstr>
      <vt:lpstr>Strecha auly SPU v Nitre</vt:lpstr>
      <vt:lpstr>Namáhanie kľukového hriadeľa motora</vt:lpstr>
      <vt:lpstr>Prúdenie krvi v elastickej cieve</vt:lpstr>
      <vt:lpstr>Modelovanie chrbtice</vt:lpstr>
      <vt:lpstr>Ďalšie možnosti softvéru ANSYS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Softvér ANSYS</dc:title>
  <dc:creator>admin</dc:creator>
  <cp:lastModifiedBy>admin</cp:lastModifiedBy>
  <cp:revision>25</cp:revision>
  <dcterms:created xsi:type="dcterms:W3CDTF">2015-12-03T14:17:37Z</dcterms:created>
  <dcterms:modified xsi:type="dcterms:W3CDTF">2015-12-04T07:41:23Z</dcterms:modified>
</cp:coreProperties>
</file>